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6" r:id="rId16"/>
    <p:sldId id="257" r:id="rId17"/>
  </p:sldIdLst>
  <p:sldSz cx="11879263" cy="8280400"/>
  <p:notesSz cx="6797675" cy="9926638"/>
  <p:defaultTextStyle>
    <a:defPPr>
      <a:defRPr lang="ru-RU"/>
    </a:defPPr>
    <a:lvl1pPr marL="0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5981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1961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7942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3922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79903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5883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1864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7844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8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96" y="168"/>
      </p:cViewPr>
      <p:guideLst>
        <p:guide orient="horz" pos="2608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0496-E288-4B9B-9C54-0C93988076A1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DD68F-7E66-4C74-AB89-D7BC3B07F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47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963" y="331600"/>
            <a:ext cx="10691337" cy="1380067"/>
          </a:xfrm>
          <a:prstGeom prst="rect">
            <a:avLst/>
          </a:prstGeom>
        </p:spPr>
        <p:txBody>
          <a:bodyPr vert="horz" lIns="115196" tIns="57598" rIns="115196" bIns="5759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3963" y="1932094"/>
            <a:ext cx="10691337" cy="5464681"/>
          </a:xfrm>
          <a:prstGeom prst="rect">
            <a:avLst/>
          </a:prstGeom>
        </p:spPr>
        <p:txBody>
          <a:bodyPr vert="horz" lIns="115196" tIns="57598" rIns="115196" bIns="5759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3963" y="7674704"/>
            <a:ext cx="2771828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0496-E288-4B9B-9C54-0C93988076A1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8748" y="7674704"/>
            <a:ext cx="3761767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3472" y="7674704"/>
            <a:ext cx="2771828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DD68F-7E66-4C74-AB89-D7BC3B07F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80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151961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85" indent="-431985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5968" indent="-359988" algn="l" defTabSz="1151961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9951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5932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1913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7893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3874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854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5835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81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961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942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922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903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883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864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844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3934" y="0"/>
            <a:ext cx="5709671" cy="82804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723606" y="7104"/>
            <a:ext cx="6120855" cy="82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8" y="26144"/>
            <a:ext cx="6193999" cy="825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0" y="23872"/>
            <a:ext cx="6309063" cy="825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0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15240"/>
            <a:ext cx="6299672" cy="826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3567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0"/>
            <a:ext cx="6299672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9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9561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867623" y="-144"/>
            <a:ext cx="6011640" cy="828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2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8991" y="145088"/>
            <a:ext cx="11484000" cy="80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137160"/>
            <a:ext cx="11484000" cy="80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1599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9" y="0"/>
            <a:ext cx="6227664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6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9591" cy="821836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693127" y="50904"/>
            <a:ext cx="6155656" cy="816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3567" cy="817264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23607" y="13568"/>
            <a:ext cx="5976664" cy="815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8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19551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435575" y="0"/>
            <a:ext cx="6443688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7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9591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95615" y="20072"/>
            <a:ext cx="6052294" cy="826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1599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867623" y="0"/>
            <a:ext cx="5987886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23872"/>
            <a:ext cx="6293822" cy="825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9" y="0"/>
            <a:ext cx="6227664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4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Произвольный</PresentationFormat>
  <Paragraphs>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Баталин Данила Сергеевич</dc:creator>
  <cp:lastModifiedBy>User</cp:lastModifiedBy>
  <cp:revision>5</cp:revision>
  <cp:lastPrinted>2021-08-12T10:28:40Z</cp:lastPrinted>
  <dcterms:created xsi:type="dcterms:W3CDTF">2021-07-16T05:45:10Z</dcterms:created>
  <dcterms:modified xsi:type="dcterms:W3CDTF">2021-08-12T10:29:41Z</dcterms:modified>
</cp:coreProperties>
</file>